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9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2356376" y="642349"/>
            <a:ext cx="829204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sz="6000" dirty="0" err="1"/>
              <a:t>产品汪与程序猿之战</a:t>
            </a:r>
            <a:endParaRPr dirty="0"/>
          </a:p>
        </p:txBody>
      </p:sp>
      <p:pic>
        <p:nvPicPr>
          <p:cNvPr id="120" name="programmer.jpg" descr="programm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617" y="2229374"/>
            <a:ext cx="3484483" cy="655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m.jpg" descr="p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617" y="2229374"/>
            <a:ext cx="3484483" cy="655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VS"/>
          <p:cNvSpPr txBox="1"/>
          <p:nvPr/>
        </p:nvSpPr>
        <p:spPr>
          <a:xfrm>
            <a:off x="5545155" y="4664548"/>
            <a:ext cx="2138406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harlemagne Std"/>
                <a:ea typeface="Charlemagne Std"/>
                <a:cs typeface="Charlemagne Std"/>
                <a:sym typeface="Charlemagne Std"/>
              </a:defRPr>
            </a:lvl1pPr>
          </a:lstStyle>
          <a:p>
            <a:r>
              <a:rPr sz="11500" dirty="0">
                <a:latin typeface="Broadway" panose="04040905080B02020502" pitchFamily="82" charset="0"/>
              </a:rPr>
              <a:t>VS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759323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后端开发主要工作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业务逻辑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数据库相关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服务器性能</a:t>
            </a:r>
            <a:endParaRPr sz="3200" b="0" dirty="0">
              <a:latin typeface="迷你简平黑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715782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前端开发主要工作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界面开发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交互逻辑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与后端互通数据</a:t>
            </a:r>
            <a:endParaRPr sz="32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946" y="4243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341006" y="1099649"/>
            <a:ext cx="82035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b="0" dirty="0" err="1">
                <a:latin typeface="迷你简平黑"/>
              </a:rPr>
              <a:t>假设现在你的网站登录和注册只能使用，邮箱+密码的方式</a:t>
            </a:r>
            <a:r>
              <a:rPr b="0" dirty="0">
                <a:latin typeface="迷你简平黑"/>
              </a:rPr>
              <a:t>，</a:t>
            </a:r>
          </a:p>
          <a:p>
            <a:pPr algn="l"/>
            <a:r>
              <a:rPr b="0" dirty="0" err="1">
                <a:latin typeface="迷你简平黑"/>
              </a:rPr>
              <a:t>然后要新增手机+验证码的登录注册功能</a:t>
            </a:r>
            <a:r>
              <a:rPr b="0" dirty="0">
                <a:latin typeface="迷你简平黑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后端开发要干的：…"/>
          <p:cNvSpPr txBox="1"/>
          <p:nvPr/>
        </p:nvSpPr>
        <p:spPr>
          <a:xfrm>
            <a:off x="1304425" y="3040235"/>
            <a:ext cx="549990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后端开发要干的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修改数据库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修改用户基础信息接口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修改现有的登录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注册接口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新增发送短信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短信验证两个接口</a:t>
            </a:r>
            <a:endParaRPr sz="2800" b="0" dirty="0">
              <a:latin typeface="迷你简平黑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925248" y="3040235"/>
            <a:ext cx="420502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前端开发要干的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修改登录注册界面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两种方式的切换交互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输入内容的校验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已发送倒计时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调用后端新接口</a:t>
            </a:r>
            <a:endParaRPr sz="2800" b="0" dirty="0">
              <a:latin typeface="迷你简平黑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4054377" y="689651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一眼就能看出来的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用户修改绑定手机号功能…"/>
          <p:cNvSpPr txBox="1"/>
          <p:nvPr/>
        </p:nvSpPr>
        <p:spPr>
          <a:xfrm>
            <a:off x="2984474" y="5759450"/>
            <a:ext cx="7035852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用户修改绑定手机号功能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用户通过任一一种方式注册，都可以绑定另外一种方式联系方式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通过手机验证码方式修改登录密码</a:t>
            </a: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33550" y="21526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第二眼才能看出来的</a:t>
            </a:r>
            <a:endParaRPr dirty="0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9711" y="858504"/>
            <a:ext cx="5509890" cy="3503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2311374" y="4698999"/>
            <a:ext cx="977905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如果用户相关接口有外部使用者，需要非常谨慎，及时通知到使用者，并且要保障兼容性。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如果有用户搜索功能，要支持邮箱及手机号都能搜索到。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用户中心的展示内容和交互也要一起变更。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2635250" y="14795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第三眼才能看出来的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565" y="626328"/>
            <a:ext cx="3865186" cy="289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5031282" y="1318870"/>
            <a:ext cx="2942236" cy="129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然后</a:t>
            </a:r>
          </a:p>
          <a:p>
            <a:r>
              <a:t>研发评估了一下工时</a:t>
            </a: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3452152"/>
            <a:ext cx="2092698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新增界面样式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新旧界面切换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输入内容校验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调用登录/注册接口</a:t>
            </a:r>
          </a:p>
        </p:txBody>
      </p:sp>
      <p:sp>
        <p:nvSpPr>
          <p:cNvPr id="229" name="后端（3PD）：…"/>
          <p:cNvSpPr txBox="1"/>
          <p:nvPr/>
        </p:nvSpPr>
        <p:spPr>
          <a:xfrm>
            <a:off x="7124700" y="3452152"/>
            <a:ext cx="2754499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修改数据库的用户表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修改用户基础信息底层接口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修改现有登录/注册接口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新增发送短信验证码接口</a:t>
            </a: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697827"/>
            <a:ext cx="4176899" cy="130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测试登录及注册所有流程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测试界面在各个浏览器和操作系统下的兼容性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测试所有与用户信息相关的接口</a:t>
            </a:r>
          </a:p>
        </p:txBody>
      </p:sp>
      <p:sp>
        <p:nvSpPr>
          <p:cNvPr id="231" name="总工作量是8PD"/>
          <p:cNvSpPr txBox="1"/>
          <p:nvPr/>
        </p:nvSpPr>
        <p:spPr>
          <a:xfrm>
            <a:off x="5383936" y="8223250"/>
            <a:ext cx="22369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总工作量是8PD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4616449" y="46164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一个可能会引起血案的事情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572596" y="2857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修改的代价</a:t>
            </a: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215097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研发怕改需求</a:t>
            </a:r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60295" y="1796835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128916" y="1796835"/>
            <a:ext cx="4584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猿哥，这个需求要改一下，很简单的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692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98822" y="2912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45504" y="2908299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怎么改</a:t>
            </a:r>
            <a:r>
              <a:rPr dirty="0"/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50770" y="3917736"/>
            <a:ext cx="6169423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391772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28916" y="3987358"/>
            <a:ext cx="5942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就是把下面的热门频道换到上面去，里面每一条都多展示一个昵称，然后这个按钮改成红色</a:t>
            </a:r>
            <a:r>
              <a:rPr dirty="0"/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98822" y="5325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45505" y="53256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为什么？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60295" y="6178336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59773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00715" y="6197385"/>
            <a:ext cx="152062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老板说的</a:t>
            </a:r>
            <a:endParaRPr dirty="0"/>
          </a:p>
        </p:txBody>
      </p:sp>
      <p:sp>
        <p:nvSpPr>
          <p:cNvPr id="141" name="到底为什么？"/>
          <p:cNvSpPr txBox="1"/>
          <p:nvPr/>
        </p:nvSpPr>
        <p:spPr>
          <a:xfrm>
            <a:off x="8378805" y="716719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4170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48167" y="7256090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30767" y="7319263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口头：好</a:t>
            </a:r>
            <a:r>
              <a:rPr dirty="0"/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内心：老板说啥就是啥，把你工资给我，我直接问老板算了，要你</a:t>
            </a:r>
            <a:r>
              <a:rPr lang="zh-CN" altLang="en-US" dirty="0"/>
              <a:t>干嘛</a:t>
            </a:r>
            <a:r>
              <a:rPr dirty="0"/>
              <a:t>？</a:t>
            </a:r>
          </a:p>
        </p:txBody>
      </p:sp>
      <p:sp>
        <p:nvSpPr>
          <p:cNvPr id="145" name="情景一（这个需求你思考了吗？）"/>
          <p:cNvSpPr txBox="1"/>
          <p:nvPr/>
        </p:nvSpPr>
        <p:spPr>
          <a:xfrm>
            <a:off x="5923585" y="435687"/>
            <a:ext cx="151644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1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803186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808384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817450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864792"/>
            <a:ext cx="3904634" cy="126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622800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415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668927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什么</a:t>
            </a:r>
            <a:r>
              <a:rPr dirty="0"/>
              <a:t>？！</a:t>
            </a:r>
            <a:r>
              <a:rPr dirty="0" err="1"/>
              <a:t>要这么久</a:t>
            </a:r>
            <a:r>
              <a:rPr dirty="0"/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5325690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155" y="53383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这还久？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419636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621225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432336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我跟老板说今天就能上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24762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448653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467703"/>
            <a:ext cx="1697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那你来做吧</a:t>
            </a:r>
          </a:p>
        </p:txBody>
      </p:sp>
      <p:sp>
        <p:nvSpPr>
          <p:cNvPr id="21" name="情景一（这个需求你思考了吗？）">
            <a:extLst>
              <a:ext uri="{FF2B5EF4-FFF2-40B4-BE49-F238E27FC236}">
                <a16:creationId xmlns:a16="http://schemas.microsoft.com/office/drawing/2014/main" id="{13D3A4A1-F096-46AD-9091-3B3466683F5C}"/>
              </a:ext>
            </a:extLst>
          </p:cNvPr>
          <p:cNvSpPr txBox="1"/>
          <p:nvPr/>
        </p:nvSpPr>
        <p:spPr>
          <a:xfrm>
            <a:off x="5923584" y="435687"/>
            <a:ext cx="151644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2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2366" y="1376378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92682" y="1583756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82115" y="1596456"/>
            <a:ext cx="43947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这个搜索输入框有没有字数限制？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75318" y="2463800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2256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86736" y="2489200"/>
            <a:ext cx="169743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呃，我想想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3294434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99167" y="3294444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530850" y="3324011"/>
            <a:ext cx="42299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这里标题如果太长，是用省略号代替还是直接截断？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80602" y="4558980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42787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3002269" y="4571680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哈哈，这个我也想想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066" y="520154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412611" y="5402572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64782" y="5421622"/>
            <a:ext cx="435332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这个新闻列表的排序规则是什么？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93302" y="6300441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35" y="6093063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3014969" y="6313141"/>
            <a:ext cx="212883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按时间排就行了</a:t>
            </a:r>
            <a:endParaRPr dirty="0"/>
          </a:p>
        </p:txBody>
      </p:sp>
      <p:sp>
        <p:nvSpPr>
          <p:cNvPr id="187" name="Callout"/>
          <p:cNvSpPr/>
          <p:nvPr/>
        </p:nvSpPr>
        <p:spPr>
          <a:xfrm>
            <a:off x="5438011" y="7111573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90182" y="7111573"/>
            <a:ext cx="43533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只考虑时间因素？用户看过之后再刷新展示什么样内容？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708199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55202" y="811615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335" y="79087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76869" y="8128858"/>
            <a:ext cx="27721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哦！我去再研究一下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466" y="8648060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301611" y="8855436"/>
            <a:ext cx="413107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453781" y="8895213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你能不能把需求搞明白了</a:t>
            </a:r>
            <a:r>
              <a:rPr dirty="0"/>
              <a:t>？！</a:t>
            </a:r>
          </a:p>
        </p:txBody>
      </p:sp>
      <p:sp>
        <p:nvSpPr>
          <p:cNvPr id="31" name="情景一（这个需求你思考了吗？）">
            <a:extLst>
              <a:ext uri="{FF2B5EF4-FFF2-40B4-BE49-F238E27FC236}">
                <a16:creationId xmlns:a16="http://schemas.microsoft.com/office/drawing/2014/main" id="{19F7C4A8-D359-4FFA-857E-B5F3C6586F8B}"/>
              </a:ext>
            </a:extLst>
          </p:cNvPr>
          <p:cNvSpPr txBox="1"/>
          <p:nvPr/>
        </p:nvSpPr>
        <p:spPr>
          <a:xfrm>
            <a:off x="5749041" y="295789"/>
            <a:ext cx="151644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3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49988157350&amp;di=e259b6965e1be79a21d1279ac441c385&amp;imgtype=0&amp;src=http%3A%2F%2Fimg.bqatj.com%2Fimg%2F13ed7f5b0577c110.jpg">
            <a:extLst>
              <a:ext uri="{FF2B5EF4-FFF2-40B4-BE49-F238E27FC236}">
                <a16:creationId xmlns:a16="http://schemas.microsoft.com/office/drawing/2014/main" id="{7E73A641-CFDE-44DB-931E-BEC9235B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61" y="3641739"/>
            <a:ext cx="2412678" cy="24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三段出三问">
            <a:extLst>
              <a:ext uri="{FF2B5EF4-FFF2-40B4-BE49-F238E27FC236}">
                <a16:creationId xmlns:a16="http://schemas.microsoft.com/office/drawing/2014/main" id="{FE6A7B2B-C595-474C-92C4-5270DEAE3E82}"/>
              </a:ext>
            </a:extLst>
          </p:cNvPr>
          <p:cNvSpPr txBox="1"/>
          <p:nvPr/>
        </p:nvSpPr>
        <p:spPr>
          <a:xfrm>
            <a:off x="3298499" y="1462743"/>
            <a:ext cx="651941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b="0" dirty="0">
                <a:latin typeface="迷你简平黑"/>
              </a:rPr>
              <a:t>PM</a:t>
            </a:r>
            <a:r>
              <a:rPr lang="zh-CN" altLang="en-US" sz="4400" b="0" dirty="0">
                <a:latin typeface="迷你简平黑"/>
              </a:rPr>
              <a:t>下班别走，我送你离开</a:t>
            </a:r>
            <a:endParaRPr sz="4400" b="0" dirty="0">
              <a:latin typeface="迷你简平黑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285722" y="3073312"/>
            <a:ext cx="8433354" cy="256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所有的需求思考了吗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先定上线时间，再告诉研发，这个流程是否合理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需求是否已经足够详细和全面</a:t>
            </a:r>
            <a:r>
              <a:rPr sz="2800" dirty="0">
                <a:latin typeface="迷你简平黑"/>
              </a:rPr>
              <a:t>？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5322589" y="1005543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400" b="0" dirty="0" err="1">
                <a:latin typeface="迷你简平黑"/>
              </a:rPr>
              <a:t>三段三问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4758333" y="482914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一些技术术语</a:t>
            </a:r>
            <a:endParaRPr sz="4400" b="0" dirty="0">
              <a:latin typeface="迷你简平黑"/>
            </a:endParaRP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609600" y="1967581"/>
            <a:ext cx="1178560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接口</a:t>
            </a:r>
            <a:r>
              <a:rPr sz="2000" dirty="0">
                <a:latin typeface="迷你简平黑"/>
              </a:rPr>
              <a:t>/API : </a:t>
            </a:r>
            <a:r>
              <a:rPr sz="2000" dirty="0" err="1">
                <a:latin typeface="迷你简平黑"/>
              </a:rPr>
              <a:t>就像功能的开关，比如：开关灯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数据库</a:t>
            </a:r>
            <a:r>
              <a:rPr sz="2000" dirty="0">
                <a:latin typeface="迷你简平黑"/>
              </a:rPr>
              <a:t>： </a:t>
            </a:r>
            <a:r>
              <a:rPr sz="2000" dirty="0" err="1">
                <a:latin typeface="迷你简平黑"/>
              </a:rPr>
              <a:t>放数据的仓库。如果数据是水，数据库就是水库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写死的（静态的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写在前端代码里的内容，必须通过发布代码才能改变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没写死的（动态的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内容是从接口获取到的，不需要重新发布代码可以随时改变的，通常会有配套的后端管理系统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A/B test：</a:t>
            </a:r>
            <a:r>
              <a:rPr lang="zh-CN" altLang="en-US" sz="2000" dirty="0">
                <a:latin typeface="迷你简平黑"/>
              </a:rPr>
              <a:t>两个版本同时在线，某一部分人只能用到某一个版本。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000" dirty="0">
                <a:latin typeface="迷你简平黑"/>
              </a:rPr>
              <a:t>URL</a:t>
            </a:r>
            <a:r>
              <a:rPr lang="zh-CN" altLang="en-US" sz="2000" dirty="0">
                <a:latin typeface="迷你简平黑"/>
              </a:rPr>
              <a:t>：找一个网页、一张图片、一个文件等等的地址。</a:t>
            </a:r>
            <a:endParaRPr sz="200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546930" y="698549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项目开发完整流程</a:t>
            </a:r>
            <a:endParaRPr sz="3200" b="0" dirty="0">
              <a:latin typeface="迷你简平黑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764" y="0"/>
            <a:ext cx="33930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403</Words>
  <Application>Microsoft Office PowerPoint</Application>
  <PresentationFormat>自定义</PresentationFormat>
  <Paragraphs>129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迷你简平黑</vt:lpstr>
      <vt:lpstr>Arial</vt:lpstr>
      <vt:lpstr>Broadway</vt:lpstr>
      <vt:lpstr>Helvetica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44</cp:revision>
  <dcterms:modified xsi:type="dcterms:W3CDTF">2019-02-12T13:56:08Z</dcterms:modified>
</cp:coreProperties>
</file>